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45" d="100"/>
          <a:sy n="45" d="100"/>
        </p:scale>
        <p:origin x="56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44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328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57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39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41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86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54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7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9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20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CF4008B-CD00-463A-8B3D-31F80F8C69A6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B08589D-512E-4F62-8D3E-C3EF1C6670FA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0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details.aspx?id=5040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details.aspx?id=5525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confirmation.aspx?id=5361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0443-E008-451B-A516-72F330C5B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Introducing…</a:t>
            </a:r>
            <a:br>
              <a:rPr lang="en-GB" dirty="0"/>
            </a:br>
            <a:r>
              <a:rPr lang="en-GB" dirty="0"/>
              <a:t>SSRS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99D3A-6EFD-487B-AA6A-7B12EA773A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SQL Server Reporting Services</a:t>
            </a:r>
          </a:p>
          <a:p>
            <a:endParaRPr lang="en-GB" dirty="0"/>
          </a:p>
          <a:p>
            <a:r>
              <a:rPr lang="en-GB" dirty="0"/>
              <a:t>Simon Stride</a:t>
            </a:r>
          </a:p>
          <a:p>
            <a:r>
              <a:rPr lang="en-GB" dirty="0"/>
              <a:t>March 2019</a:t>
            </a:r>
          </a:p>
        </p:txBody>
      </p:sp>
    </p:spTree>
    <p:extLst>
      <p:ext uri="{BB962C8B-B14F-4D97-AF65-F5344CB8AC3E}">
        <p14:creationId xmlns:p14="http://schemas.microsoft.com/office/powerpoint/2010/main" val="416363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D738-D486-4024-A4D4-DE0C150E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Parameters DYNAMIC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6E1F8-BCA9-49B0-B7AB-A56536639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95F8FD50-99C5-40CE-972C-BF7D22F498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3450" y="2286000"/>
            <a:ext cx="3848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4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600E-B77F-4080-A043-13B4E2F7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Visual Sugar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9775-CD1D-42E9-B44D-E8D09C614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 – Indicators, bars, static </a:t>
            </a:r>
            <a:r>
              <a:rPr lang="en-GB" dirty="0" err="1"/>
              <a:t>colors</a:t>
            </a:r>
            <a:r>
              <a:rPr lang="en-GB" dirty="0"/>
              <a:t>[sic]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43E8B-E91C-405A-AAD7-4A44D1B3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20" y="3283874"/>
            <a:ext cx="7263920" cy="258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2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5D68-7FC4-4C4C-873C-8ED80CAF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Charting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62A7E-F124-42A4-9E74-9F579A73E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B15EC-0A6A-48F8-A6C8-FA3C5C46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401" y="3103330"/>
            <a:ext cx="7421525" cy="24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8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C9F8-4FDD-450A-A19C-57FA59FB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0221E-88C3-4B21-BC7E-E3ED94484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Microsoft Acquired </a:t>
            </a:r>
            <a:r>
              <a:rPr lang="en-GB" dirty="0" err="1"/>
              <a:t>DataZen</a:t>
            </a:r>
            <a:r>
              <a:rPr lang="en-GB" dirty="0"/>
              <a:t> in 2015(?) and integration </a:t>
            </a:r>
            <a:r>
              <a:rPr lang="en-GB" dirty="0" err="1"/>
              <a:t>DataZen</a:t>
            </a:r>
            <a:r>
              <a:rPr lang="en-GB" dirty="0"/>
              <a:t> mobile reports into SSRS.</a:t>
            </a:r>
          </a:p>
          <a:p>
            <a:r>
              <a:rPr lang="en-GB" dirty="0"/>
              <a:t>The </a:t>
            </a:r>
            <a:r>
              <a:rPr lang="en-GB" dirty="0" err="1"/>
              <a:t>DataZen</a:t>
            </a:r>
            <a:r>
              <a:rPr lang="en-GB" dirty="0"/>
              <a:t> approach is a simplified dashboard that is intended to act as high-level info ONLY – and redirect you to a paginated/in depth report if that’s what you need.</a:t>
            </a:r>
          </a:p>
          <a:p>
            <a:r>
              <a:rPr lang="en-GB" dirty="0"/>
              <a:t>Aimed at service data to exec-types who want to check key performance metrics on mobile devices</a:t>
            </a:r>
          </a:p>
          <a:p>
            <a:r>
              <a:rPr lang="en-GB" dirty="0"/>
              <a:t>Advocates a prototype, layout-driven approach to dashboard development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https://www.microsoft.com/en-us/download/details.aspx?id=50400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31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ADF7-9A42-4BD7-BB2C-D26FE775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your own Dev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9C23B-07CB-44D1-8EEC-749CC0958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https://www.microsoft.com/en-us/download/details.aspx?id=55252</a:t>
            </a:r>
            <a:endParaRPr lang="en-GB" dirty="0"/>
          </a:p>
          <a:p>
            <a:r>
              <a:rPr lang="en-GB" dirty="0"/>
              <a:t>(hint: install a “Developer” edition!)</a:t>
            </a:r>
          </a:p>
          <a:p>
            <a:endParaRPr lang="en-GB" dirty="0"/>
          </a:p>
          <a:p>
            <a:r>
              <a:rPr lang="en-GB" dirty="0"/>
              <a:t>To get started, you’ll need to configure the install</a:t>
            </a:r>
          </a:p>
          <a:p>
            <a:pPr lvl="1"/>
            <a:r>
              <a:rPr lang="en-GB" dirty="0"/>
              <a:t>Set a suitable database location on the database tab</a:t>
            </a:r>
          </a:p>
          <a:p>
            <a:pPr lvl="1"/>
            <a:r>
              <a:rPr lang="en-GB" dirty="0"/>
              <a:t>Go through the first 4 configuration tabs and click “Apply”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57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2CC5-A55E-4DA3-8484-7689E189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83F40-8B20-46E9-BA68-C6F4B681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 – Folders, permissions, hidden items </a:t>
            </a:r>
          </a:p>
        </p:txBody>
      </p:sp>
    </p:spTree>
    <p:extLst>
      <p:ext uri="{BB962C8B-B14F-4D97-AF65-F5344CB8AC3E}">
        <p14:creationId xmlns:p14="http://schemas.microsoft.com/office/powerpoint/2010/main" val="199945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FE9E-9486-4A01-AA28-12BE9528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F8650-2057-4EDA-86B9-BAE49730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Shared Data sources and datasets</a:t>
            </a:r>
          </a:p>
          <a:p>
            <a:r>
              <a:rPr lang="en-GB" dirty="0"/>
              <a:t>Report parts</a:t>
            </a:r>
          </a:p>
          <a:p>
            <a:r>
              <a:rPr lang="en-GB" dirty="0"/>
              <a:t>KPIs</a:t>
            </a:r>
          </a:p>
          <a:p>
            <a:r>
              <a:rPr lang="en-GB" dirty="0"/>
              <a:t>Prepping data with stored procs/</a:t>
            </a:r>
            <a:r>
              <a:rPr lang="en-GB" dirty="0" err="1"/>
              <a:t>etl</a:t>
            </a:r>
            <a:endParaRPr lang="en-GB" dirty="0"/>
          </a:p>
          <a:p>
            <a:r>
              <a:rPr lang="en-GB" dirty="0"/>
              <a:t>Subscriptions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694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D039-2D9E-48A3-AAA1-F1EE61D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B9BB-32BF-464F-B8D8-38B5ED445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SSRS?</a:t>
            </a:r>
          </a:p>
          <a:p>
            <a:r>
              <a:rPr lang="en-GB" dirty="0"/>
              <a:t>The Good, the Bad, the Ugly</a:t>
            </a:r>
          </a:p>
          <a:p>
            <a:r>
              <a:rPr lang="en-GB" dirty="0"/>
              <a:t>Report Builder 3</a:t>
            </a:r>
          </a:p>
          <a:p>
            <a:r>
              <a:rPr lang="en-GB" dirty="0"/>
              <a:t>Creating a report</a:t>
            </a:r>
          </a:p>
          <a:p>
            <a:pPr lvl="1"/>
            <a:r>
              <a:rPr lang="en-GB" dirty="0"/>
              <a:t>Creating a data source and dataset</a:t>
            </a:r>
          </a:p>
          <a:p>
            <a:pPr lvl="1"/>
            <a:r>
              <a:rPr lang="en-GB" dirty="0"/>
              <a:t>Tabular data</a:t>
            </a:r>
          </a:p>
          <a:p>
            <a:pPr lvl="1"/>
            <a:r>
              <a:rPr lang="en-GB" dirty="0"/>
              <a:t>Data bars</a:t>
            </a:r>
          </a:p>
          <a:p>
            <a:pPr lvl="1"/>
            <a:r>
              <a:rPr lang="en-GB" dirty="0"/>
              <a:t>Graphs</a:t>
            </a:r>
          </a:p>
          <a:p>
            <a:pPr lvl="1"/>
            <a:r>
              <a:rPr lang="en-GB" dirty="0"/>
              <a:t>Parameters</a:t>
            </a:r>
          </a:p>
          <a:p>
            <a:r>
              <a:rPr lang="en-GB" dirty="0"/>
              <a:t>Mobile reports (maybe)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93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4088-1B4D-48CE-841D-981193EB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SQL Server Reporting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AE713-075C-4AA5-B474-0331E3E94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Aka SSRS</a:t>
            </a:r>
          </a:p>
          <a:p>
            <a:r>
              <a:rPr lang="en-GB" dirty="0"/>
              <a:t>Used to be bundled with SQL Server; included in SQL Server licensing</a:t>
            </a:r>
          </a:p>
          <a:p>
            <a:r>
              <a:rPr lang="en-GB" dirty="0"/>
              <a:t>A robust, server-based reporting web interface with security and authorisation baked in</a:t>
            </a:r>
          </a:p>
        </p:txBody>
      </p:sp>
    </p:spTree>
    <p:extLst>
      <p:ext uri="{BB962C8B-B14F-4D97-AF65-F5344CB8AC3E}">
        <p14:creationId xmlns:p14="http://schemas.microsoft.com/office/powerpoint/2010/main" val="252607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7818-5219-41AD-A6AA-01871785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SSRS – 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B1E0-D98B-4C88-8DA8-4285DF9B0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Resilient – RS Servers are generally very robust (although you can write terrible reports!)</a:t>
            </a:r>
          </a:p>
          <a:p>
            <a:r>
              <a:rPr lang="en-GB" dirty="0"/>
              <a:t>Good for aligning with print – Paginated = “pixel perfect” reporting</a:t>
            </a:r>
          </a:p>
          <a:p>
            <a:r>
              <a:rPr lang="en-GB" dirty="0"/>
              <a:t>Flexible – use of parameters to meet multiple requirements with the same report</a:t>
            </a:r>
          </a:p>
          <a:p>
            <a:r>
              <a:rPr lang="en-GB" dirty="0"/>
              <a:t>Low-level settings are available and configurable in Paginated</a:t>
            </a:r>
          </a:p>
          <a:p>
            <a:r>
              <a:rPr lang="en-GB" dirty="0"/>
              <a:t>Security integrated into AD/Windows, options to delegate dataset security from authors or pass through from report users</a:t>
            </a:r>
          </a:p>
          <a:p>
            <a:r>
              <a:rPr lang="en-GB" dirty="0"/>
              <a:t>Accessible through a web browser</a:t>
            </a:r>
          </a:p>
          <a:p>
            <a:r>
              <a:rPr lang="en-GB" b="1" dirty="0"/>
              <a:t>SSRS is great for repeatable, reliable operational reporting</a:t>
            </a:r>
          </a:p>
        </p:txBody>
      </p:sp>
    </p:spTree>
    <p:extLst>
      <p:ext uri="{BB962C8B-B14F-4D97-AF65-F5344CB8AC3E}">
        <p14:creationId xmlns:p14="http://schemas.microsoft.com/office/powerpoint/2010/main" val="43525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7407-A43B-4E78-8EAF-CDA04B70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SSRS – The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F06D2-020D-4D85-85CE-FEBFFA97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SSRS is not designed to facilitate analytics, data exploration or insight discovery</a:t>
            </a:r>
          </a:p>
          <a:p>
            <a:r>
              <a:rPr lang="en-GB" dirty="0"/>
              <a:t>SSRS has a mobile report suite, </a:t>
            </a:r>
            <a:r>
              <a:rPr lang="en-GB" strike="sngStrike" dirty="0"/>
              <a:t>stolen</a:t>
            </a:r>
            <a:r>
              <a:rPr lang="en-GB" dirty="0"/>
              <a:t> implemented from </a:t>
            </a:r>
            <a:r>
              <a:rPr lang="en-GB" dirty="0" err="1"/>
              <a:t>DataZen</a:t>
            </a:r>
            <a:r>
              <a:rPr lang="en-GB" dirty="0"/>
              <a:t>… which hasn’t changed much since </a:t>
            </a:r>
            <a:r>
              <a:rPr lang="en-GB" dirty="0" err="1"/>
              <a:t>DataZen</a:t>
            </a:r>
            <a:r>
              <a:rPr lang="en-GB" dirty="0"/>
              <a:t>! The designer is completely different from Paginated.</a:t>
            </a:r>
          </a:p>
          <a:p>
            <a:r>
              <a:rPr lang="en-GB" dirty="0"/>
              <a:t>Steeper learning curve compared to other analytical tools such as Excel, Power BI</a:t>
            </a:r>
          </a:p>
        </p:txBody>
      </p:sp>
    </p:spTree>
    <p:extLst>
      <p:ext uri="{BB962C8B-B14F-4D97-AF65-F5344CB8AC3E}">
        <p14:creationId xmlns:p14="http://schemas.microsoft.com/office/powerpoint/2010/main" val="387673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76C3-5246-4209-B685-D7142F95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SSRS – The 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BEBD1-D8CE-45C6-9791-1993CEEE5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SSRS Paginated hasn’t changed much since 2008 (other than slight UI colour schemes). Pre-touch-screen, pre CSS5. </a:t>
            </a:r>
          </a:p>
          <a:p>
            <a:r>
              <a:rPr lang="en-GB" dirty="0"/>
              <a:t>In paginated, changes to parameters, clicking drill throughs etc generally results in a browser page refresh</a:t>
            </a:r>
          </a:p>
          <a:p>
            <a:r>
              <a:rPr lang="en-GB" dirty="0"/>
              <a:t>Reports have to be “Run” in order to render with data</a:t>
            </a:r>
          </a:p>
          <a:p>
            <a:r>
              <a:rPr lang="en-GB" dirty="0"/>
              <a:t>SSRS charts are not the prettiest out there!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401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74B8-1A14-465E-A081-B605C0F1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79C0-9531-4570-B8B3-0F0F88DF6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Report Builder for 2016+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https://www.microsoft.com/en-us/download/confirmation.aspx?id=53613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aren’t any gotchas in the installer; point it to a default SSRS server if you have one.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You </a:t>
            </a:r>
            <a:r>
              <a:rPr lang="en-GB" i="1" dirty="0"/>
              <a:t>can</a:t>
            </a:r>
            <a:r>
              <a:rPr lang="en-GB" dirty="0"/>
              <a:t> also build reports using Visual Studio, but the Report Builder root is far simpler!</a:t>
            </a:r>
          </a:p>
        </p:txBody>
      </p:sp>
    </p:spTree>
    <p:extLst>
      <p:ext uri="{BB962C8B-B14F-4D97-AF65-F5344CB8AC3E}">
        <p14:creationId xmlns:p14="http://schemas.microsoft.com/office/powerpoint/2010/main" val="422066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A2759-CD24-41A8-ABFE-07B73B32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a SIMPLE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28F44-1CF6-43F4-9EAA-44C5D970C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EEDD0-91C5-40C5-92BC-B9C12E05C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26" y="2249749"/>
            <a:ext cx="4928076" cy="39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016A-BA23-408C-812D-280EF495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5F679-AC57-4E53-A09A-11776EF0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3F44312E-335D-4974-9508-929257A70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597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5474" y="1714499"/>
            <a:ext cx="4381313" cy="45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425</TotalTime>
  <Words>566</Words>
  <Application>Microsoft Office PowerPoint</Application>
  <PresentationFormat>Widescreen</PresentationFormat>
  <Paragraphs>76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Tw Cen MT</vt:lpstr>
      <vt:lpstr>Tw Cen MT Condensed</vt:lpstr>
      <vt:lpstr>Wingdings 3</vt:lpstr>
      <vt:lpstr>Integral</vt:lpstr>
      <vt:lpstr>Introducing… SSRS</vt:lpstr>
      <vt:lpstr>Topics</vt:lpstr>
      <vt:lpstr>SQL Server Reporting Services</vt:lpstr>
      <vt:lpstr>SSRS – The good</vt:lpstr>
      <vt:lpstr>SSRS – The Bad</vt:lpstr>
      <vt:lpstr>SSRS – The Ugly</vt:lpstr>
      <vt:lpstr>Report Builder</vt:lpstr>
      <vt:lpstr>Writing a SIMPLE report</vt:lpstr>
      <vt:lpstr>Add Parameters</vt:lpstr>
      <vt:lpstr>Make Parameters DYNAMIC</vt:lpstr>
      <vt:lpstr>More Visual Sugar</vt:lpstr>
      <vt:lpstr>Simple Charting</vt:lpstr>
      <vt:lpstr>Mobile Reporting</vt:lpstr>
      <vt:lpstr>Install your own Dev server</vt:lpstr>
      <vt:lpstr>Configure</vt:lpstr>
      <vt:lpstr>Other concepts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Introducing… SSRS</dc:title>
  <dc:creator>Simon Stride</dc:creator>
  <cp:lastModifiedBy>Simon Stride</cp:lastModifiedBy>
  <cp:revision>23</cp:revision>
  <dcterms:created xsi:type="dcterms:W3CDTF">2019-03-05T12:50:31Z</dcterms:created>
  <dcterms:modified xsi:type="dcterms:W3CDTF">2019-03-07T19:54:20Z</dcterms:modified>
</cp:coreProperties>
</file>